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12192000" cy="6858000"/>
  <p:notesSz cx="700405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 autoAdjust="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71BD6-478D-4F89-BDB7-589008FE3C9C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53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67163" y="8829675"/>
            <a:ext cx="30353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C17DA-DAC2-4573-90A2-42A7093E1F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0959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434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434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r">
              <a:defRPr sz="1200"/>
            </a:lvl1pPr>
          </a:lstStyle>
          <a:p>
            <a:fld id="{F2FEBB71-8215-4D16-A1F0-B12912BDAF76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1" tIns="46570" rIns="93141" bIns="4657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405" y="4473892"/>
            <a:ext cx="5603240" cy="3660458"/>
          </a:xfrm>
          <a:prstGeom prst="rect">
            <a:avLst/>
          </a:prstGeom>
        </p:spPr>
        <p:txBody>
          <a:bodyPr vert="horz" lIns="93141" tIns="46570" rIns="93141" bIns="4657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5088" cy="466433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67341" y="8829967"/>
            <a:ext cx="3035088" cy="466433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r">
              <a:defRPr sz="1200"/>
            </a:lvl1pPr>
          </a:lstStyle>
          <a:p>
            <a:fld id="{8C5D151E-7A79-49DC-8668-17F4CCF45B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1640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D151E-7A79-49DC-8668-17F4CCF45B29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0835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096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90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5496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54A-0E08-49C3-BC95-9563FD54F53D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7CDD-6A2D-40B7-901E-7FC561A3F3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082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54A-0E08-49C3-BC95-9563FD54F53D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7CDD-6A2D-40B7-901E-7FC561A3F3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1814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54A-0E08-49C3-BC95-9563FD54F53D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7CDD-6A2D-40B7-901E-7FC561A3F3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819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54A-0E08-49C3-BC95-9563FD54F53D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7CDD-6A2D-40B7-901E-7FC561A3F3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2697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54A-0E08-49C3-BC95-9563FD54F53D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7CDD-6A2D-40B7-901E-7FC561A3F3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6488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54A-0E08-49C3-BC95-9563FD54F53D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7CDD-6A2D-40B7-901E-7FC561A3F3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7295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54A-0E08-49C3-BC95-9563FD54F53D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7CDD-6A2D-40B7-901E-7FC561A3F3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5267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54A-0E08-49C3-BC95-9563FD54F53D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7CDD-6A2D-40B7-901E-7FC561A3F3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781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6902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54A-0E08-49C3-BC95-9563FD54F53D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7CDD-6A2D-40B7-901E-7FC561A3F3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4221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54A-0E08-49C3-BC95-9563FD54F53D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7CDD-6A2D-40B7-901E-7FC561A3F3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77205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54A-0E08-49C3-BC95-9563FD54F53D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7CDD-6A2D-40B7-901E-7FC561A3F3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945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199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342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891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551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96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333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959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24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5554A-0E08-49C3-BC95-9563FD54F53D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17CDD-6A2D-40B7-901E-7FC561A3F3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007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BD6C9B01-032B-574E-AB28-F5E973A22EE6}"/>
              </a:ext>
            </a:extLst>
          </p:cNvPr>
          <p:cNvSpPr txBox="1"/>
          <p:nvPr/>
        </p:nvSpPr>
        <p:spPr>
          <a:xfrm>
            <a:off x="445238" y="5832440"/>
            <a:ext cx="49468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Anayme Barón Durán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84A4E13-42D0-F74C-940A-8115907FB1F1}"/>
              </a:ext>
            </a:extLst>
          </p:cNvPr>
          <p:cNvSpPr txBox="1"/>
          <p:nvPr/>
        </p:nvSpPr>
        <p:spPr>
          <a:xfrm>
            <a:off x="8130066" y="5909384"/>
            <a:ext cx="3616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Contralora de Bogotá D.C. (E)</a:t>
            </a:r>
          </a:p>
        </p:txBody>
      </p:sp>
    </p:spTree>
    <p:extLst>
      <p:ext uri="{BB962C8B-B14F-4D97-AF65-F5344CB8AC3E}">
        <p14:creationId xmlns:p14="http://schemas.microsoft.com/office/powerpoint/2010/main" val="353607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2945</TotalTime>
  <Words>15</Words>
  <Application>Microsoft Office PowerPoint</Application>
  <PresentationFormat>Panorámica</PresentationFormat>
  <Paragraphs>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Diseño personalizado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Jhon Alexander Peña Romero</dc:creator>
  <cp:lastModifiedBy>Raul Velandia Gutierrez</cp:lastModifiedBy>
  <cp:revision>261</cp:revision>
  <cp:lastPrinted>2020-10-20T13:52:20Z</cp:lastPrinted>
  <dcterms:created xsi:type="dcterms:W3CDTF">2016-09-20T14:18:51Z</dcterms:created>
  <dcterms:modified xsi:type="dcterms:W3CDTF">2020-11-12T19:09:57Z</dcterms:modified>
</cp:coreProperties>
</file>